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9" r:id="rId3"/>
    <p:sldId id="284" r:id="rId4"/>
    <p:sldId id="257" r:id="rId5"/>
    <p:sldId id="285" r:id="rId6"/>
    <p:sldId id="273" r:id="rId7"/>
    <p:sldId id="280" r:id="rId8"/>
    <p:sldId id="281" r:id="rId9"/>
    <p:sldId id="282" r:id="rId10"/>
    <p:sldId id="283" r:id="rId11"/>
    <p:sldId id="272" r:id="rId12"/>
    <p:sldId id="286" r:id="rId13"/>
    <p:sldId id="287" r:id="rId14"/>
    <p:sldId id="274" r:id="rId15"/>
    <p:sldId id="288" r:id="rId16"/>
    <p:sldId id="289" r:id="rId17"/>
    <p:sldId id="275" r:id="rId18"/>
    <p:sldId id="277" r:id="rId19"/>
    <p:sldId id="278" r:id="rId20"/>
    <p:sldId id="266" r:id="rId21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8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Rodrigues" userId="c47c7cf53e8259d1" providerId="LiveId" clId="{65633384-50E1-47B3-B7A7-D73B907C7DBD}"/>
    <pc:docChg chg="custSel mod addSld delSld modSld sldOrd">
      <pc:chgData name="Joanna Rodrigues" userId="c47c7cf53e8259d1" providerId="LiveId" clId="{65633384-50E1-47B3-B7A7-D73B907C7DBD}" dt="2021-01-17T21:47:35.425" v="104"/>
      <pc:docMkLst>
        <pc:docMk/>
      </pc:docMkLst>
      <pc:sldChg chg="ord">
        <pc:chgData name="Joanna Rodrigues" userId="c47c7cf53e8259d1" providerId="LiveId" clId="{65633384-50E1-47B3-B7A7-D73B907C7DBD}" dt="2021-01-17T21:47:16.422" v="103"/>
        <pc:sldMkLst>
          <pc:docMk/>
          <pc:sldMk cId="4287950347" sldId="274"/>
        </pc:sldMkLst>
      </pc:sldChg>
      <pc:sldChg chg="modSp mod">
        <pc:chgData name="Joanna Rodrigues" userId="c47c7cf53e8259d1" providerId="LiveId" clId="{65633384-50E1-47B3-B7A7-D73B907C7DBD}" dt="2021-01-17T19:59:48.526" v="7" actId="27636"/>
        <pc:sldMkLst>
          <pc:docMk/>
          <pc:sldMk cId="2415941936" sldId="278"/>
        </pc:sldMkLst>
        <pc:spChg chg="mod">
          <ac:chgData name="Joanna Rodrigues" userId="c47c7cf53e8259d1" providerId="LiveId" clId="{65633384-50E1-47B3-B7A7-D73B907C7DBD}" dt="2021-01-17T19:59:48.526" v="7" actId="27636"/>
          <ac:spMkLst>
            <pc:docMk/>
            <pc:sldMk cId="2415941936" sldId="278"/>
            <ac:spMk id="3" creationId="{CA11FBEC-FB11-487F-81E7-785F29ADCDFA}"/>
          </ac:spMkLst>
        </pc:spChg>
      </pc:sldChg>
      <pc:sldChg chg="modSp mod">
        <pc:chgData name="Joanna Rodrigues" userId="c47c7cf53e8259d1" providerId="LiveId" clId="{65633384-50E1-47B3-B7A7-D73B907C7DBD}" dt="2021-01-02T23:01:42.018" v="5" actId="27636"/>
        <pc:sldMkLst>
          <pc:docMk/>
          <pc:sldMk cId="2741491991" sldId="279"/>
        </pc:sldMkLst>
        <pc:spChg chg="mod">
          <ac:chgData name="Joanna Rodrigues" userId="c47c7cf53e8259d1" providerId="LiveId" clId="{65633384-50E1-47B3-B7A7-D73B907C7DBD}" dt="2021-01-02T23:01:42.018" v="5" actId="27636"/>
          <ac:spMkLst>
            <pc:docMk/>
            <pc:sldMk cId="2741491991" sldId="279"/>
            <ac:spMk id="3" creationId="{134E7C2E-BB1E-4A34-8464-B5936824214E}"/>
          </ac:spMkLst>
        </pc:spChg>
      </pc:sldChg>
      <pc:sldChg chg="addSp delSp modSp new mod">
        <pc:chgData name="Joanna Rodrigues" userId="c47c7cf53e8259d1" providerId="LiveId" clId="{65633384-50E1-47B3-B7A7-D73B907C7DBD}" dt="2021-01-17T21:38:08.078" v="16" actId="207"/>
        <pc:sldMkLst>
          <pc:docMk/>
          <pc:sldMk cId="3562438586" sldId="285"/>
        </pc:sldMkLst>
        <pc:spChg chg="del">
          <ac:chgData name="Joanna Rodrigues" userId="c47c7cf53e8259d1" providerId="LiveId" clId="{65633384-50E1-47B3-B7A7-D73B907C7DBD}" dt="2021-01-17T21:37:41.409" v="11" actId="26606"/>
          <ac:spMkLst>
            <pc:docMk/>
            <pc:sldMk cId="3562438586" sldId="285"/>
            <ac:spMk id="2" creationId="{81D333EE-44D9-4EF9-8230-9958A4AB59CF}"/>
          </ac:spMkLst>
        </pc:spChg>
        <pc:spChg chg="del mod">
          <ac:chgData name="Joanna Rodrigues" userId="c47c7cf53e8259d1" providerId="LiveId" clId="{65633384-50E1-47B3-B7A7-D73B907C7DBD}" dt="2021-01-17T21:37:32.667" v="10" actId="22"/>
          <ac:spMkLst>
            <pc:docMk/>
            <pc:sldMk cId="3562438586" sldId="285"/>
            <ac:spMk id="3" creationId="{BE7938EA-472C-4F00-BF4B-300F90D5AE02}"/>
          </ac:spMkLst>
        </pc:spChg>
        <pc:spChg chg="add mod">
          <ac:chgData name="Joanna Rodrigues" userId="c47c7cf53e8259d1" providerId="LiveId" clId="{65633384-50E1-47B3-B7A7-D73B907C7DBD}" dt="2021-01-17T21:38:08.078" v="16" actId="207"/>
          <ac:spMkLst>
            <pc:docMk/>
            <pc:sldMk cId="3562438586" sldId="285"/>
            <ac:spMk id="10" creationId="{77D4A861-353E-492C-A0F0-588C359DF120}"/>
          </ac:spMkLst>
        </pc:spChg>
        <pc:picChg chg="add mod ord">
          <ac:chgData name="Joanna Rodrigues" userId="c47c7cf53e8259d1" providerId="LiveId" clId="{65633384-50E1-47B3-B7A7-D73B907C7DBD}" dt="2021-01-17T21:37:59.819" v="13" actId="27614"/>
          <ac:picMkLst>
            <pc:docMk/>
            <pc:sldMk cId="3562438586" sldId="285"/>
            <ac:picMk id="5" creationId="{0A8A77FB-75BF-40E0-A814-39E344909BA9}"/>
          </ac:picMkLst>
        </pc:picChg>
      </pc:sldChg>
      <pc:sldChg chg="addSp delSp modSp new mod">
        <pc:chgData name="Joanna Rodrigues" userId="c47c7cf53e8259d1" providerId="LiveId" clId="{65633384-50E1-47B3-B7A7-D73B907C7DBD}" dt="2021-01-17T21:41:37.574" v="29" actId="478"/>
        <pc:sldMkLst>
          <pc:docMk/>
          <pc:sldMk cId="2227821225" sldId="286"/>
        </pc:sldMkLst>
        <pc:spChg chg="mod">
          <ac:chgData name="Joanna Rodrigues" userId="c47c7cf53e8259d1" providerId="LiveId" clId="{65633384-50E1-47B3-B7A7-D73B907C7DBD}" dt="2021-01-17T21:40:11.840" v="21" actId="122"/>
          <ac:spMkLst>
            <pc:docMk/>
            <pc:sldMk cId="2227821225" sldId="286"/>
            <ac:spMk id="2" creationId="{12A6DF97-0398-4D5D-BF8A-0BA4372C76AE}"/>
          </ac:spMkLst>
        </pc:spChg>
        <pc:spChg chg="del">
          <ac:chgData name="Joanna Rodrigues" userId="c47c7cf53e8259d1" providerId="LiveId" clId="{65633384-50E1-47B3-B7A7-D73B907C7DBD}" dt="2021-01-17T21:39:48.438" v="18" actId="22"/>
          <ac:spMkLst>
            <pc:docMk/>
            <pc:sldMk cId="2227821225" sldId="286"/>
            <ac:spMk id="3" creationId="{96D0729C-3A95-42FD-A2D5-3BC820EFE851}"/>
          </ac:spMkLst>
        </pc:spChg>
        <pc:picChg chg="add mod ord">
          <ac:chgData name="Joanna Rodrigues" userId="c47c7cf53e8259d1" providerId="LiveId" clId="{65633384-50E1-47B3-B7A7-D73B907C7DBD}" dt="2021-01-17T21:41:01.542" v="24" actId="1076"/>
          <ac:picMkLst>
            <pc:docMk/>
            <pc:sldMk cId="2227821225" sldId="286"/>
            <ac:picMk id="5" creationId="{BEC1EA36-B91F-41F4-8579-17A6D85C75B8}"/>
          </ac:picMkLst>
        </pc:picChg>
        <pc:picChg chg="add del mod">
          <ac:chgData name="Joanna Rodrigues" userId="c47c7cf53e8259d1" providerId="LiveId" clId="{65633384-50E1-47B3-B7A7-D73B907C7DBD}" dt="2021-01-17T21:41:37.574" v="29" actId="478"/>
          <ac:picMkLst>
            <pc:docMk/>
            <pc:sldMk cId="2227821225" sldId="286"/>
            <ac:picMk id="7" creationId="{98FE44F1-30D3-4BBF-8443-5AF0A69F91A5}"/>
          </ac:picMkLst>
        </pc:picChg>
      </pc:sldChg>
      <pc:sldChg chg="addSp delSp modSp new mod modClrScheme chgLayout">
        <pc:chgData name="Joanna Rodrigues" userId="c47c7cf53e8259d1" providerId="LiveId" clId="{65633384-50E1-47B3-B7A7-D73B907C7DBD}" dt="2021-01-17T21:41:24.550" v="28" actId="26606"/>
        <pc:sldMkLst>
          <pc:docMk/>
          <pc:sldMk cId="1863783845" sldId="287"/>
        </pc:sldMkLst>
        <pc:spChg chg="del">
          <ac:chgData name="Joanna Rodrigues" userId="c47c7cf53e8259d1" providerId="LiveId" clId="{65633384-50E1-47B3-B7A7-D73B907C7DBD}" dt="2021-01-17T21:41:24.550" v="28" actId="26606"/>
          <ac:spMkLst>
            <pc:docMk/>
            <pc:sldMk cId="1863783845" sldId="287"/>
            <ac:spMk id="2" creationId="{3FE7776D-774A-40B8-980B-6853C1F44410}"/>
          </ac:spMkLst>
        </pc:spChg>
        <pc:spChg chg="del">
          <ac:chgData name="Joanna Rodrigues" userId="c47c7cf53e8259d1" providerId="LiveId" clId="{65633384-50E1-47B3-B7A7-D73B907C7DBD}" dt="2021-01-17T21:41:19.724" v="27" actId="22"/>
          <ac:spMkLst>
            <pc:docMk/>
            <pc:sldMk cId="1863783845" sldId="287"/>
            <ac:spMk id="3" creationId="{B11CCAC5-9761-4431-8883-6F58F0D9BFE3}"/>
          </ac:spMkLst>
        </pc:spChg>
        <pc:spChg chg="add mod">
          <ac:chgData name="Joanna Rodrigues" userId="c47c7cf53e8259d1" providerId="LiveId" clId="{65633384-50E1-47B3-B7A7-D73B907C7DBD}" dt="2021-01-17T21:41:24.550" v="28" actId="26606"/>
          <ac:spMkLst>
            <pc:docMk/>
            <pc:sldMk cId="1863783845" sldId="287"/>
            <ac:spMk id="10" creationId="{227FB426-5A95-41EB-831F-30D183B0BA3A}"/>
          </ac:spMkLst>
        </pc:spChg>
        <pc:spChg chg="add mod">
          <ac:chgData name="Joanna Rodrigues" userId="c47c7cf53e8259d1" providerId="LiveId" clId="{65633384-50E1-47B3-B7A7-D73B907C7DBD}" dt="2021-01-17T21:41:24.550" v="28" actId="26606"/>
          <ac:spMkLst>
            <pc:docMk/>
            <pc:sldMk cId="1863783845" sldId="287"/>
            <ac:spMk id="12" creationId="{41968894-3656-430F-9F63-0C93BF0265DB}"/>
          </ac:spMkLst>
        </pc:spChg>
        <pc:picChg chg="add mod ord">
          <ac:chgData name="Joanna Rodrigues" userId="c47c7cf53e8259d1" providerId="LiveId" clId="{65633384-50E1-47B3-B7A7-D73B907C7DBD}" dt="2021-01-17T21:41:24.550" v="28" actId="26606"/>
          <ac:picMkLst>
            <pc:docMk/>
            <pc:sldMk cId="1863783845" sldId="287"/>
            <ac:picMk id="5" creationId="{EE45EE66-228D-43C5-9F95-CC82072B9CBD}"/>
          </ac:picMkLst>
        </pc:picChg>
      </pc:sldChg>
      <pc:sldChg chg="modSp new mod">
        <pc:chgData name="Joanna Rodrigues" userId="c47c7cf53e8259d1" providerId="LiveId" clId="{65633384-50E1-47B3-B7A7-D73B907C7DBD}" dt="2021-01-17T21:45:09.676" v="54" actId="20577"/>
        <pc:sldMkLst>
          <pc:docMk/>
          <pc:sldMk cId="2780357659" sldId="288"/>
        </pc:sldMkLst>
        <pc:spChg chg="mod">
          <ac:chgData name="Joanna Rodrigues" userId="c47c7cf53e8259d1" providerId="LiveId" clId="{65633384-50E1-47B3-B7A7-D73B907C7DBD}" dt="2021-01-17T21:45:09.676" v="54" actId="20577"/>
          <ac:spMkLst>
            <pc:docMk/>
            <pc:sldMk cId="2780357659" sldId="288"/>
            <ac:spMk id="2" creationId="{D095D695-0B03-4AB5-9F68-00D897FF4B4F}"/>
          </ac:spMkLst>
        </pc:spChg>
        <pc:spChg chg="mod">
          <ac:chgData name="Joanna Rodrigues" userId="c47c7cf53e8259d1" providerId="LiveId" clId="{65633384-50E1-47B3-B7A7-D73B907C7DBD}" dt="2021-01-17T21:44:55.215" v="34" actId="21"/>
          <ac:spMkLst>
            <pc:docMk/>
            <pc:sldMk cId="2780357659" sldId="288"/>
            <ac:spMk id="3" creationId="{9DA8A26D-D6C0-4D58-87C5-C3CD9B0AA391}"/>
          </ac:spMkLst>
        </pc:spChg>
      </pc:sldChg>
      <pc:sldChg chg="new del">
        <pc:chgData name="Joanna Rodrigues" userId="c47c7cf53e8259d1" providerId="LiveId" clId="{65633384-50E1-47B3-B7A7-D73B907C7DBD}" dt="2021-01-17T21:44:40.994" v="31" actId="47"/>
        <pc:sldMkLst>
          <pc:docMk/>
          <pc:sldMk cId="3579493438" sldId="288"/>
        </pc:sldMkLst>
      </pc:sldChg>
      <pc:sldChg chg="addSp delSp modSp new mod">
        <pc:chgData name="Joanna Rodrigues" userId="c47c7cf53e8259d1" providerId="LiveId" clId="{65633384-50E1-47B3-B7A7-D73B907C7DBD}" dt="2021-01-17T21:47:35.425" v="104"/>
        <pc:sldMkLst>
          <pc:docMk/>
          <pc:sldMk cId="1654329881" sldId="289"/>
        </pc:sldMkLst>
        <pc:spChg chg="mod">
          <ac:chgData name="Joanna Rodrigues" userId="c47c7cf53e8259d1" providerId="LiveId" clId="{65633384-50E1-47B3-B7A7-D73B907C7DBD}" dt="2021-01-17T21:47:35.425" v="104"/>
          <ac:spMkLst>
            <pc:docMk/>
            <pc:sldMk cId="1654329881" sldId="289"/>
            <ac:spMk id="2" creationId="{9EFD4320-F80B-4144-BD7C-67B88F8EAB7C}"/>
          </ac:spMkLst>
        </pc:spChg>
        <pc:spChg chg="del">
          <ac:chgData name="Joanna Rodrigues" userId="c47c7cf53e8259d1" providerId="LiveId" clId="{65633384-50E1-47B3-B7A7-D73B907C7DBD}" dt="2021-01-17T21:46:31.929" v="56" actId="22"/>
          <ac:spMkLst>
            <pc:docMk/>
            <pc:sldMk cId="1654329881" sldId="289"/>
            <ac:spMk id="3" creationId="{38EDB0D3-E63E-4D26-BFB6-360F870598F1}"/>
          </ac:spMkLst>
        </pc:spChg>
        <pc:picChg chg="add mod ord">
          <ac:chgData name="Joanna Rodrigues" userId="c47c7cf53e8259d1" providerId="LiveId" clId="{65633384-50E1-47B3-B7A7-D73B907C7DBD}" dt="2021-01-17T21:46:52.851" v="60" actId="14100"/>
          <ac:picMkLst>
            <pc:docMk/>
            <pc:sldMk cId="1654329881" sldId="289"/>
            <ac:picMk id="5" creationId="{9B91257D-9FFB-4FDB-9487-A70916182A4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82DC47-4B76-46F0-94DF-A0E92CFEA1FA}" type="datetime1">
              <a:rPr lang="nl-NL" smtClean="0"/>
              <a:t>17-1-2021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70CF72-BF53-4BF5-A6A1-75284CE73E4C}" type="datetime1">
              <a:rPr lang="nl-NL" noProof="0" smtClean="0"/>
              <a:t>17-1-2021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1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9659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4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0571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20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208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 descr="ECG-lij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589579-FBCA-4B65-86AF-3289074A703B}" type="datetime1">
              <a:rPr lang="nl-NL" smtClean="0"/>
              <a:t>17-1-2021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Rechthoek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AB6B0A-E006-4DCC-9665-CE9B76E85A04}" type="datetime1">
              <a:rPr lang="nl-NL" smtClean="0"/>
              <a:t>17-1-2021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6E0C39-CFC8-4E2D-BE76-D330EE5C4944}" type="datetime1">
              <a:rPr lang="nl-NL" smtClean="0"/>
              <a:t>17-1-2021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Rechthoek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91BF31-E325-4506-9612-6C9A7D412E19}" type="datetime1">
              <a:rPr lang="nl-NL" smtClean="0"/>
              <a:t>17-1-2021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2BBBC0-ACF5-40F4-8888-0541E41B163E}" type="datetime1">
              <a:rPr lang="nl-NL" smtClean="0"/>
              <a:t>17-1-2021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434AB2-C1B6-4B96-8E8C-73F0D6C85054}" type="datetime1">
              <a:rPr lang="nl-NL" smtClean="0"/>
              <a:t>17-1-2021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56B5A5-22A8-418B-8001-145EBAAE8E55}" type="datetime1">
              <a:rPr lang="nl-NL" smtClean="0"/>
              <a:t>17-1-2021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 descr="Rechthoe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9" name="Rechthoek 8" descr="Rechthoe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 descr="Rechthoe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9" name="Rechthoek 8" descr="Rechthoe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de balk" descr="Rode balk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dirty="0"/>
              <a:t>Tekststijl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FD7E93D-B638-43B6-BCE3-9698495EC92B}" type="datetime1">
              <a:rPr lang="nl-NL" noProof="0" smtClean="0"/>
              <a:t>17-1-2021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datzaljeleren.nl/expert/ui/#/exercise/reference-tex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3100" b="0" i="0" dirty="0">
                <a:solidFill>
                  <a:srgbClr val="C00000"/>
                </a:solidFill>
                <a:effectLst/>
                <a:latin typeface="Roboto"/>
              </a:rPr>
              <a:t>Ziekten van de zintuigen en huid (TZ)</a:t>
            </a:r>
            <a:br>
              <a:rPr lang="nl-NL" sz="3100" b="0" i="0" dirty="0">
                <a:solidFill>
                  <a:srgbClr val="C00000"/>
                </a:solidFill>
                <a:effectLst/>
                <a:latin typeface="Roboto"/>
              </a:rPr>
            </a:br>
            <a:br>
              <a:rPr lang="nl-NL" sz="3100" b="0" i="0" dirty="0">
                <a:solidFill>
                  <a:srgbClr val="C00000"/>
                </a:solidFill>
                <a:effectLst/>
                <a:latin typeface="Roboto"/>
              </a:rPr>
            </a:br>
            <a:br>
              <a:rPr lang="nl-NL" sz="3100" b="0" i="0" dirty="0">
                <a:solidFill>
                  <a:srgbClr val="C00000"/>
                </a:solidFill>
                <a:effectLst/>
                <a:latin typeface="Roboto"/>
              </a:rPr>
            </a:br>
            <a:r>
              <a:rPr lang="nl-NL" sz="3100" dirty="0">
                <a:solidFill>
                  <a:srgbClr val="C00000"/>
                </a:solidFill>
              </a:rPr>
              <a:t> </a:t>
            </a:r>
            <a:br>
              <a:rPr lang="nl-NL" sz="3100" dirty="0">
                <a:solidFill>
                  <a:srgbClr val="C00000"/>
                </a:solidFill>
              </a:rPr>
            </a:br>
            <a:r>
              <a:rPr lang="nl-NL" sz="3100" b="0" i="0" dirty="0">
                <a:solidFill>
                  <a:srgbClr val="C00000"/>
                </a:solidFill>
                <a:effectLst/>
                <a:latin typeface="Roboto"/>
              </a:rPr>
              <a:t>Ziekten van de zintuigen en huid (TZ)</a:t>
            </a:r>
            <a:endParaRPr lang="nl-NL" sz="3100" dirty="0">
              <a:solidFill>
                <a:srgbClr val="C00000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7500" lnSpcReduction="20000"/>
          </a:bodyPr>
          <a:lstStyle/>
          <a:p>
            <a:pPr rtl="0"/>
            <a:r>
              <a:rPr lang="nl-NL" dirty="0"/>
              <a:t>Ziekteleer 15</a:t>
            </a:r>
          </a:p>
          <a:p>
            <a:pPr rtl="0"/>
            <a:r>
              <a:rPr lang="nl-NL" dirty="0"/>
              <a:t>Hoofdstuk 5 </a:t>
            </a:r>
            <a:r>
              <a:rPr lang="nl-NL" dirty="0" err="1"/>
              <a:t>zorgpad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45842-2D5D-443C-A570-A63A1AED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Aangeboren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49BCEE-7AEB-4138-91F4-395757A6E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gevolg van ziekte of medicijn gebruik door de moeder</a:t>
            </a:r>
          </a:p>
          <a:p>
            <a:r>
              <a:rPr lang="nl-NL" dirty="0"/>
              <a:t>Als het oor niet goed ontwikkeld is tijdens de embryonale fase (1</a:t>
            </a:r>
            <a:r>
              <a:rPr lang="nl-NL" baseline="30000" dirty="0"/>
              <a:t>e</a:t>
            </a:r>
            <a:r>
              <a:rPr lang="nl-NL" dirty="0"/>
              <a:t> 8 weken van de zwangerschap)</a:t>
            </a:r>
          </a:p>
          <a:p>
            <a:r>
              <a:rPr lang="nl-NL" dirty="0"/>
              <a:t>Een op de duizend kinderen doof geboren</a:t>
            </a:r>
          </a:p>
          <a:p>
            <a:r>
              <a:rPr lang="nl-NL" dirty="0"/>
              <a:t>Gehoorstoornissen vroegtijdig opsporen. Na de eerste week gehoortest bij de baby.</a:t>
            </a:r>
          </a:p>
        </p:txBody>
      </p:sp>
    </p:spTree>
    <p:extLst>
      <p:ext uri="{BB962C8B-B14F-4D97-AF65-F5344CB8AC3E}">
        <p14:creationId xmlns:p14="http://schemas.microsoft.com/office/powerpoint/2010/main" val="241885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EB7F2-E843-4735-AD94-809680814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Gehoor aandoening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F4CED1-5078-4E7B-97AA-6A280906C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i="0" u="sng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ziekte van Ménière</a:t>
            </a:r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aanvallen van draaiduizelingen, oorsuizen en slechthorendheid aan de aangedane kant</a:t>
            </a:r>
            <a:endParaRPr lang="nl-NL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nl-NL" b="1" i="0" u="sng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gehoorbeschadiging door </a:t>
            </a:r>
            <a:r>
              <a:rPr lang="nl-NL" b="1" i="0" u="sng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lawaai</a:t>
            </a:r>
            <a:r>
              <a:rPr lang="nl-NL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nl-NL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slecht</a:t>
            </a:r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onderscheid tussen zachte en harde tonen</a:t>
            </a:r>
            <a:endParaRPr lang="nl-NL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nl-NL" b="1" i="0" u="sng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tinnitus </a:t>
            </a:r>
            <a:r>
              <a:rPr lang="nl-NL" b="1" i="0" u="sng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aurium</a:t>
            </a:r>
            <a:r>
              <a:rPr lang="nl-NL" b="1" i="0" u="sng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aandoening waarbij continu oorsuizen wordt ervaren</a:t>
            </a:r>
            <a:endParaRPr lang="nl-NL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nl-NL" b="1" i="0" u="sng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Ouderdomsdoofheid</a:t>
            </a:r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gehoorverlies dat vaak worden opgevangen door een gehoorapparaat</a:t>
            </a:r>
            <a:endParaRPr lang="nl-NL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90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6DF97-0398-4D5D-BF8A-0BA4372C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i="0" dirty="0">
                <a:effectLst/>
                <a:latin typeface="Arial" panose="020B0604020202020204" pitchFamily="34" charset="0"/>
              </a:rPr>
              <a:t>ziekte van Ménière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EC1EA36-B91F-41F4-8579-17A6D85C7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844824"/>
            <a:ext cx="8134350" cy="2590800"/>
          </a:xfrm>
        </p:spPr>
      </p:pic>
    </p:spTree>
    <p:extLst>
      <p:ext uri="{BB962C8B-B14F-4D97-AF65-F5344CB8AC3E}">
        <p14:creationId xmlns:p14="http://schemas.microsoft.com/office/powerpoint/2010/main" val="22278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27FB426-5A95-41EB-831F-30D183B0B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E45EE66-228D-43C5-9F95-CC82072B9C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1" y="222469"/>
            <a:ext cx="7008810" cy="6413061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1968894-3656-430F-9F63-0C93BF026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8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E3F2C-F2A8-4EB8-AEC2-131E3506E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nl-NL"/>
              <a:t>A</a:t>
            </a:r>
            <a:r>
              <a:rPr lang="nl-NL" b="0" i="0">
                <a:effectLst/>
              </a:rPr>
              <a:t>andachtspunten tijdens de zorg bij zorgvragers die slechthorend of doof zijn.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90B2B39-A135-4AA3-B8AF-9B2B10405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60" y="1798562"/>
            <a:ext cx="7084799" cy="4870798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7349D4-5864-4D9D-A518-D447C1F6B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8128" y="1962049"/>
            <a:ext cx="3877072" cy="4438750"/>
          </a:xfrm>
        </p:spPr>
        <p:txBody>
          <a:bodyPr>
            <a:normAutofit/>
          </a:bodyPr>
          <a:lstStyle/>
          <a:p>
            <a:r>
              <a:rPr lang="nl-NL" b="0" i="0" dirty="0">
                <a:effectLst/>
              </a:rPr>
              <a:t>Reageer met een knikje, een glimlach of andere lichaamstaal</a:t>
            </a:r>
          </a:p>
          <a:p>
            <a:r>
              <a:rPr lang="nl-NL" b="0" i="0" dirty="0">
                <a:effectLst/>
              </a:rPr>
              <a:t>Gebruik zo mogelijk pictogrammen om duidelijk te maken wat je bedoelt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79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5D695-0B03-4AB5-9F68-00D897FF4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Aandachtspunten t</a:t>
            </a:r>
            <a:r>
              <a:rPr lang="nl-N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ijdens een aanval van Ménière:</a:t>
            </a:r>
            <a:br>
              <a:rPr lang="nl-N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A8A26D-D6C0-4D58-87C5-C3CD9B0AA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Help de zorgvrager in een liggende houding.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Zorg ervoor dat de zorgvrager geen last heeft van fel licht of geluid.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Als een zorgvrager niet kan rusten, ondersteun hem zich te focussen op één punt, waardoor hij beter in evenwicht kan blijven.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Geef eventuele voorgeschreven medicatie aan de zorgvrager, ondersteun hem bij de inname.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Ondersteun de zorgvrager als hij moet braken.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035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D4320-F80B-4144-BD7C-67B88F8E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aandachtspunten bij </a:t>
            </a:r>
            <a:r>
              <a:rPr lang="nl-NL" b="1" i="0" dirty="0">
                <a:effectLst/>
                <a:latin typeface="Arial" panose="020B0604020202020204" pitchFamily="34" charset="0"/>
              </a:rPr>
              <a:t>ziekte van Ménière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B91257D-9FFB-4FDB-9487-A70916182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75" y="1844824"/>
            <a:ext cx="10720411" cy="4464496"/>
          </a:xfrm>
        </p:spPr>
      </p:pic>
    </p:spTree>
    <p:extLst>
      <p:ext uri="{BB962C8B-B14F-4D97-AF65-F5344CB8AC3E}">
        <p14:creationId xmlns:p14="http://schemas.microsoft.com/office/powerpoint/2010/main" val="16543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6C67E-9101-4301-8F59-E2A3CD15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Dehydratie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450BB5-9275-4F89-8F2A-85409DE10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sufheid en verwardheid, last van duizelingen</a:t>
            </a:r>
            <a:endParaRPr lang="nl-NL" dirty="0">
              <a:effectLst/>
              <a:latin typeface="Verdana" panose="020B0604030504040204" pitchFamily="34" charset="0"/>
            </a:endParaRPr>
          </a:p>
          <a:p>
            <a:r>
              <a:rPr lang="nl-NL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minder elastische huid, jeuk en huidschilfers</a:t>
            </a:r>
            <a:endParaRPr lang="nl-NL" dirty="0">
              <a:effectLst/>
              <a:latin typeface="Verdana" panose="020B0604030504040204" pitchFamily="34" charset="0"/>
            </a:endParaRPr>
          </a:p>
          <a:p>
            <a:r>
              <a:rPr lang="nl-NL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ingezonken ogen</a:t>
            </a:r>
            <a:endParaRPr lang="nl-NL" dirty="0">
              <a:effectLst/>
              <a:latin typeface="Verdana" panose="020B0604030504040204" pitchFamily="34" charset="0"/>
            </a:endParaRPr>
          </a:p>
          <a:p>
            <a:pPr marL="0" indent="0">
              <a:buNone/>
            </a:pPr>
            <a:b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82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73CB8-C011-4E4D-85A1-6AC194ED3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Onderkoeling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2DAA60-D7DD-4B01-8122-C4BA316D9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bleke huid</a:t>
            </a:r>
          </a:p>
          <a:p>
            <a:r>
              <a:rPr lang="nl-NL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sufheid, willen slapen</a:t>
            </a:r>
          </a:p>
          <a:p>
            <a:r>
              <a:rPr lang="nl-NL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vergeetachtigheid, traagheid en apathie</a:t>
            </a:r>
            <a:endParaRPr lang="nl-NL" dirty="0">
              <a:effectLst/>
              <a:latin typeface="Verdana" panose="020B0604030504040204" pitchFamily="34" charset="0"/>
            </a:endParaRPr>
          </a:p>
          <a:p>
            <a:endParaRPr lang="nl-NL" dirty="0">
              <a:effectLst/>
              <a:latin typeface="Verdana" panose="020B0604030504040204" pitchFamily="34" charset="0"/>
            </a:endParaRPr>
          </a:p>
          <a:p>
            <a:endParaRPr lang="nl-NL" dirty="0">
              <a:effectLst/>
              <a:latin typeface="Verdana" panose="020B060403050404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464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CB02A3-8C43-4D2A-B5FB-BC48F5F3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11FBEC-FB11-487F-81E7-785F29ADC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Psoriasis kenmerkt zich door dikke, zilverwitte schilfers op een licht verheven rode huid.</a:t>
            </a:r>
          </a:p>
          <a:p>
            <a:pPr algn="l"/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Je kunt zorgvragers met psoriasis beter niet wassen met zeep</a:t>
            </a:r>
          </a:p>
          <a:p>
            <a:pPr algn="l"/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Aanpassen wat is juist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594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A005D-A5DA-4FC1-9612-ED8FA848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4E7C2E-BB1E-4A34-8464-B5936824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fontAlgn="base"/>
            <a:r>
              <a:rPr lang="nl-NL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Hoofddoel: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 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br>
              <a:rPr lang="nl-NL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 kunt in de thuissituatie volgens het zorgplan zorg verlenen aan mensen met ziekten van het zintuigen en huid.  </a:t>
            </a:r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Subdoelen: 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 </a:t>
            </a:r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 kunt van een aantal aandoeningen die je tegenkomt in de thuissituatie beschrijven wat de oorzaak is, de verschijnselen, de behandeling en de specifieke zorg voor zorgvragers met deze aandoening: blindheid of slechtziendheid, doofheid of slechthorendheid, ziekte van Ménière, problemen met de temperatuurregulatie, psoriasis.  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 kunt tekenen van overbelasting bij zorgvragers met een ziekte van het zintuigen en huid zijn naasten en mantelzorgers signaleren en doorgeven aan je leidinggevende, (multidisciplinair) team of collega’s. 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 kunt omgaan met de problemen die zich voordoen bij een zorgvrager met een ziekte van het zintuigen en huid en zijn naasten</a:t>
            </a:r>
          </a:p>
          <a:p>
            <a:pPr marL="0" indent="0" algn="l" rtl="0" fontAlgn="base">
              <a:buNone/>
            </a:pPr>
            <a:r>
              <a:rPr lang="nl-NL" sz="1400" dirty="0" err="1">
                <a:hlinkClick r:id="rId2"/>
              </a:rPr>
              <a:t>ELearning</a:t>
            </a:r>
            <a:r>
              <a:rPr lang="nl-NL" sz="1400">
                <a:hlinkClick r:id="rId2"/>
              </a:rPr>
              <a:t> (datzaljeleren.nl)</a:t>
            </a:r>
            <a:endParaRPr lang="nl-NL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14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Voeg een </a:t>
            </a:r>
            <a:r>
              <a:rPr lang="nl-NL" dirty="0" err="1"/>
              <a:t>diatitel</a:t>
            </a:r>
            <a:r>
              <a:rPr lang="nl-NL" dirty="0"/>
              <a:t> toe - 5</a:t>
            </a:r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92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CF88723-F891-498C-B77C-3D59546F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6B68E1B-1442-405F-AC25-40662A07D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710" y="457201"/>
            <a:ext cx="4175379" cy="5943600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84CE478-6B9B-4EA4-A4FE-2F2B6D191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1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Ziekte van de zintuigen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Presbyopie</a:t>
            </a:r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leeftijdsverziendheid die ontstaat door vermindering van de elasticiteit van de weefsels</a:t>
            </a:r>
          </a:p>
          <a:p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Cataract </a:t>
            </a:r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ooglensvertroebeling met als gevolg dat visus of gezichtsscherpte daalt</a:t>
            </a:r>
            <a:endParaRPr lang="nl-NL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Retinopathie </a:t>
            </a:r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verzamelnaam voor netvliesziekten</a:t>
            </a:r>
          </a:p>
          <a:p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Glaucoom</a:t>
            </a:r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verhoogde druk in het oog met als </a:t>
            </a:r>
            <a:r>
              <a:rPr lang="nl-NL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langetermijn</a:t>
            </a:r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-</a:t>
            </a:r>
            <a:b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</a:br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gevolgen visusstoornissen en pijnlijke, rode ogen</a:t>
            </a:r>
            <a:endParaRPr lang="nl-NL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Hemianopsie</a:t>
            </a:r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verlies van de helft van het gezichtsvermogen aan één of beide ogen</a:t>
            </a:r>
            <a:endParaRPr lang="nl-NL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rtl="0"/>
            <a:endParaRPr lang="nl-NL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D4A861-353E-492C-A0F0-588C359DF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nl-NL" b="1" i="0" dirty="0">
                <a:effectLst/>
                <a:latin typeface="Arial" panose="020B0604020202020204" pitchFamily="34" charset="0"/>
              </a:rPr>
              <a:t>Glaucoom</a:t>
            </a:r>
            <a:r>
              <a:rPr lang="nl-N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0A8A77FB-75BF-40E0-A814-39E344909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183129"/>
            <a:ext cx="9144000" cy="3863340"/>
          </a:xfrm>
          <a:noFill/>
        </p:spPr>
      </p:pic>
    </p:spTree>
    <p:extLst>
      <p:ext uri="{BB962C8B-B14F-4D97-AF65-F5344CB8AC3E}">
        <p14:creationId xmlns:p14="http://schemas.microsoft.com/office/powerpoint/2010/main" val="356243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B84CF-DD88-40C5-85C5-327C8CD4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Verdana" panose="020B0604030504040204" pitchFamily="34" charset="0"/>
              </a:rPr>
              <a:t>A</a:t>
            </a:r>
            <a:r>
              <a:rPr lang="nl-NL" b="0" i="0" dirty="0">
                <a:effectLst/>
                <a:latin typeface="Verdana" panose="020B0604030504040204" pitchFamily="34" charset="0"/>
              </a:rPr>
              <a:t>andachtspunten tijdens de zorg bij zorgvragers die slechtziend of blind zijn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66032E-7226-4DE2-871A-3BCF63764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Begroet de zorgvrager wanneer je in de buurt komt. Zodat hij/zij niet schrikt.</a:t>
            </a:r>
          </a:p>
          <a:p>
            <a:r>
              <a:rPr lang="nl-NL" dirty="0">
                <a:solidFill>
                  <a:srgbClr val="333333"/>
                </a:solidFill>
                <a:latin typeface="Verdana" panose="020B0604030504040204" pitchFamily="34" charset="0"/>
              </a:rPr>
              <a:t>Vraag eerst de zorgvrager waar hij hulp bij nodig heeft. Hij/zij wil graag zoveel mogelijk zelf doen.</a:t>
            </a:r>
            <a:endParaRPr lang="nl-NL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Vertel bij alle handelingen stap voor stap wat je gaat doen en waarom</a:t>
            </a:r>
          </a:p>
          <a:p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Geef een voorwerp in de hand als je iets wilt laten 'zien’</a:t>
            </a:r>
          </a:p>
          <a:p>
            <a:r>
              <a:rPr lang="nl-NL" dirty="0">
                <a:solidFill>
                  <a:srgbClr val="333333"/>
                </a:solidFill>
                <a:latin typeface="Verdana" panose="020B0604030504040204" pitchFamily="34" charset="0"/>
              </a:rPr>
              <a:t>Maak gebruik van zoveel mogelijk contrast verschil (bv zwart op een wit achtergrond).</a:t>
            </a:r>
            <a:endParaRPr lang="nl-NL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Laat geen spullen rondslingeren op de grond.</a:t>
            </a:r>
          </a:p>
          <a:p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Leg voorwerpen zoveel mogelijk op vaste plekken</a:t>
            </a:r>
          </a:p>
          <a:p>
            <a:r>
              <a:rPr lang="nl-NL" dirty="0">
                <a:solidFill>
                  <a:srgbClr val="333333"/>
                </a:solidFill>
                <a:latin typeface="Verdana" panose="020B0604030504040204" pitchFamily="34" charset="0"/>
              </a:rPr>
              <a:t>Vertel wanneer je de kamer verlaat</a:t>
            </a:r>
            <a:endParaRPr lang="nl-NL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endParaRPr lang="nl-NL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119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F7A6D-4D58-4C11-9D6F-2303429A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Indeling van ernst (in decibel) van gehoorverlies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FD0696C-86C0-40D9-BAFE-169274FA1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16" y="2420888"/>
            <a:ext cx="10814373" cy="3604791"/>
          </a:xfrm>
        </p:spPr>
      </p:pic>
    </p:spTree>
    <p:extLst>
      <p:ext uri="{BB962C8B-B14F-4D97-AF65-F5344CB8AC3E}">
        <p14:creationId xmlns:p14="http://schemas.microsoft.com/office/powerpoint/2010/main" val="110134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E3318-C63F-411D-AB07-C4C0D92F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Oorzaken van gehoorverlies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262FEF-EF51-44B1-A043-6B875D4EB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Verworven</a:t>
            </a:r>
            <a:r>
              <a:rPr lang="nl-NL" dirty="0">
                <a:sym typeface="Wingdings" panose="05000000000000000000" pitchFamily="2" charset="2"/>
              </a:rPr>
              <a:t> door de levensjaren opgelopen</a:t>
            </a:r>
            <a:endParaRPr lang="nl-NL" dirty="0"/>
          </a:p>
          <a:p>
            <a:r>
              <a:rPr lang="nl-NL" dirty="0"/>
              <a:t>Aangeboren</a:t>
            </a:r>
            <a:r>
              <a:rPr lang="nl-NL" dirty="0">
                <a:sym typeface="Wingdings" panose="05000000000000000000" pitchFamily="2" charset="2"/>
              </a:rPr>
              <a:t> tijdens de zwangerschap ontstaan</a:t>
            </a:r>
            <a:endParaRPr lang="nl-NL" dirty="0"/>
          </a:p>
          <a:p>
            <a:r>
              <a:rPr lang="nl-NL" dirty="0"/>
              <a:t>Erfelijk</a:t>
            </a:r>
            <a:r>
              <a:rPr lang="nl-NL" dirty="0">
                <a:sym typeface="Wingdings" panose="05000000000000000000" pitchFamily="2" charset="2"/>
              </a:rPr>
              <a:t> genetisch bepaald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972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4097179-DF2C-4A37-A5A3-CF5CF1F18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1816100"/>
            <a:ext cx="7937500" cy="8382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C30B051-F384-457F-99B6-23DCAA639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0" y="2705100"/>
            <a:ext cx="7937500" cy="546100"/>
          </a:xfrm>
          <a:prstGeom prst="rect">
            <a:avLst/>
          </a:prstGeom>
        </p:spPr>
      </p:pic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C1EACBD7-9405-4EE2-8DFF-7DD8BB502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20900" y="3314700"/>
            <a:ext cx="7937500" cy="1625600"/>
          </a:xfr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19538D73-15EB-4CF8-A521-8FDE55B68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900" y="5003800"/>
            <a:ext cx="7937500" cy="13716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1369185-168D-4A0E-B9A7-C1FC1B81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Verworven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46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disch ontwerp (16:9)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63_TF02901024" id="{90B6D0ED-065E-48EA-8C07-0AD5B7937B3B}" vid="{822A3345-6D01-4F74-ABC3-578599EAA64E}"/>
    </a:ext>
  </a:extLst>
</a:theme>
</file>

<file path=ppt/theme/theme2.xml><?xml version="1.0" encoding="utf-8"?>
<a:theme xmlns:a="http://schemas.openxmlformats.org/drawingml/2006/main" name="Office-thema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656</Words>
  <Application>Microsoft Office PowerPoint</Application>
  <PresentationFormat>Breedbeeld</PresentationFormat>
  <Paragraphs>70</Paragraphs>
  <Slides>20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8" baseType="lpstr">
      <vt:lpstr>Arial</vt:lpstr>
      <vt:lpstr>Calibri</vt:lpstr>
      <vt:lpstr>Franklin Gothic Medium</vt:lpstr>
      <vt:lpstr>Roboto</vt:lpstr>
      <vt:lpstr>Segoe UI</vt:lpstr>
      <vt:lpstr>Verdana</vt:lpstr>
      <vt:lpstr>WordVisiCarriageReturn_MSFontService</vt:lpstr>
      <vt:lpstr>Medisch ontwerp (16:9)</vt:lpstr>
      <vt:lpstr>Ziekten van de zintuigen en huid (TZ)     Ziekten van de zintuigen en huid (TZ)</vt:lpstr>
      <vt:lpstr>Leerdoelen</vt:lpstr>
      <vt:lpstr>PowerPoint-presentatie</vt:lpstr>
      <vt:lpstr>Ziekte van de zintuigen</vt:lpstr>
      <vt:lpstr>Glaucoom </vt:lpstr>
      <vt:lpstr>Aandachtspunten tijdens de zorg bij zorgvragers die slechtziend of blind zijn</vt:lpstr>
      <vt:lpstr>Indeling van ernst (in decibel) van gehoorverlies</vt:lpstr>
      <vt:lpstr>Oorzaken van gehoorverlies</vt:lpstr>
      <vt:lpstr>Verworven</vt:lpstr>
      <vt:lpstr>Aangeboren</vt:lpstr>
      <vt:lpstr>Gehoor aandoening</vt:lpstr>
      <vt:lpstr>ziekte van Ménière</vt:lpstr>
      <vt:lpstr>PowerPoint-presentatie</vt:lpstr>
      <vt:lpstr>Aandachtspunten tijdens de zorg bij zorgvragers die slechthorend of doof zijn.</vt:lpstr>
      <vt:lpstr>Aandachtspunten tijdens een aanval van Ménière: </vt:lpstr>
      <vt:lpstr>Andere aandachtspunten bij ziekte van Ménière</vt:lpstr>
      <vt:lpstr>Dehydratie</vt:lpstr>
      <vt:lpstr>Onderkoeling</vt:lpstr>
      <vt:lpstr>PowerPoint-presentatie</vt:lpstr>
      <vt:lpstr>Voeg een diatitel toe - 5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Ziekten van de zintuigen en huid (TZ)     Ziekten van de zintuigen en huid (TZ)</dc:title>
  <dc:creator>Joanna Rodrigues</dc:creator>
  <cp:lastModifiedBy>Joanna Rodrigues</cp:lastModifiedBy>
  <cp:revision>1</cp:revision>
  <dcterms:created xsi:type="dcterms:W3CDTF">2021-01-17T21:41:24Z</dcterms:created>
  <dcterms:modified xsi:type="dcterms:W3CDTF">2021-01-17T21:48:00Z</dcterms:modified>
</cp:coreProperties>
</file>